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25"/>
  </p:notesMasterIdLst>
  <p:sldIdLst>
    <p:sldId id="306" r:id="rId5"/>
    <p:sldId id="272" r:id="rId6"/>
    <p:sldId id="257" r:id="rId7"/>
    <p:sldId id="258" r:id="rId8"/>
    <p:sldId id="259" r:id="rId9"/>
    <p:sldId id="261" r:id="rId10"/>
    <p:sldId id="263" r:id="rId11"/>
    <p:sldId id="268" r:id="rId12"/>
    <p:sldId id="290" r:id="rId13"/>
    <p:sldId id="295" r:id="rId14"/>
    <p:sldId id="291" r:id="rId15"/>
    <p:sldId id="296" r:id="rId16"/>
    <p:sldId id="297" r:id="rId17"/>
    <p:sldId id="292" r:id="rId18"/>
    <p:sldId id="293" r:id="rId19"/>
    <p:sldId id="278" r:id="rId20"/>
    <p:sldId id="294" r:id="rId21"/>
    <p:sldId id="301" r:id="rId22"/>
    <p:sldId id="302" r:id="rId23"/>
    <p:sldId id="30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21EF7-B0ED-45F8-8163-BCE899A1C748}" type="datetimeFigureOut">
              <a:rPr lang="it-IT" smtClean="0"/>
              <a:t>29/11/14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9F49-1D57-4C95-B0C7-174EC84368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1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9F49-1D57-4C95-B0C7-174EC843689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34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9F49-1D57-4C95-B0C7-174EC843689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1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9F49-1D57-4C95-B0C7-174EC843689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99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70680" name="Rectangle 2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00200"/>
            <a:ext cx="777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7C24EC-9084-48BC-8854-C9227890C691}" type="slidenum">
              <a:rPr lang="it-IT" alt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it-IT" altLang="it-IT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5399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012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440691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67799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60975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8644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3501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22900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933552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42404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54152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26717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1C27-1F3C-433E-AB45-75174604CD1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80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3DB77-7387-4EBF-B744-8E189BEC0DE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07C9-124B-484D-90CA-E19D7DF0772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2AC5-A8E4-493C-98D6-08E936E0C85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41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915DD-B73A-4F41-A2CA-A44EA732506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55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0B03-32A9-4243-8270-22315C0DA63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BCB7-9FA6-46D2-AEF6-D0F412E31D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93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F3F3-64DC-4D0F-B6F5-4C24E904142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3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204D-76F1-4B87-B5C9-EC0C937FE23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61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2A76-9C14-414D-A78B-E45FD70FF1D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80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6239-76D1-4F98-A119-284D7B4CAA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03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D4EF-11E8-461F-97F2-5A9B920081D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97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52B8-7FE0-4A26-99F4-A28108B0A65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1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351C-4472-4ACA-9CD4-139F4802CC6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15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6803-3F9F-43E5-96E4-FC88E6F745E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7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EA86-F1E2-40A3-A895-57ED67FF2CF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18B1-651F-48DF-978C-83675E6F530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4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741E-B4CB-4AE6-BF07-C31ECDF8711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03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260D-D6C3-4E47-B4CC-7FAF104839A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B4D5-0074-48EF-B18F-A1A53693616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60D0-C06E-44EF-A3A7-0C9586EF8E0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7226-887E-471B-B78C-5C25CCFBDC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94F7-11E1-4903-A1EF-2D6586E5323C}" type="datetimeFigureOut">
              <a:rPr lang="it-IT" smtClean="0"/>
              <a:pPr/>
              <a:t>29/11/14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942A-35B0-433D-906B-53D88AD39443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549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84" name="Group 52"/>
          <p:cNvGrpSpPr>
            <a:grpSpLocks/>
          </p:cNvGrpSpPr>
          <p:nvPr userDrawn="1"/>
        </p:nvGrpSpPr>
        <p:grpSpPr bwMode="auto">
          <a:xfrm>
            <a:off x="0" y="0"/>
            <a:ext cx="4859338" cy="6858000"/>
            <a:chOff x="3061" y="0"/>
            <a:chExt cx="3226" cy="4320"/>
          </a:xfrm>
        </p:grpSpPr>
        <p:sp>
          <p:nvSpPr>
            <p:cNvPr id="69663" name="Rectangle 31"/>
            <p:cNvSpPr>
              <a:spLocks noChangeArrowheads="1"/>
            </p:cNvSpPr>
            <p:nvPr userDrawn="1"/>
          </p:nvSpPr>
          <p:spPr bwMode="hidden">
            <a:xfrm>
              <a:off x="3704" y="0"/>
              <a:ext cx="117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hidden">
            <a:xfrm>
              <a:off x="4114" y="0"/>
              <a:ext cx="263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hidden">
            <a:xfrm>
              <a:off x="4436" y="0"/>
              <a:ext cx="144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6" name="Rectangle 34"/>
            <p:cNvSpPr>
              <a:spLocks noChangeArrowheads="1"/>
            </p:cNvSpPr>
            <p:nvPr userDrawn="1"/>
          </p:nvSpPr>
          <p:spPr bwMode="hidden">
            <a:xfrm>
              <a:off x="3880" y="0"/>
              <a:ext cx="23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7" name="Rectangle 35"/>
            <p:cNvSpPr>
              <a:spLocks noChangeArrowheads="1"/>
            </p:cNvSpPr>
            <p:nvPr userDrawn="1"/>
          </p:nvSpPr>
          <p:spPr bwMode="hidden">
            <a:xfrm>
              <a:off x="3353" y="0"/>
              <a:ext cx="351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8" name="Rectangle 36"/>
            <p:cNvSpPr>
              <a:spLocks noChangeArrowheads="1"/>
            </p:cNvSpPr>
            <p:nvPr userDrawn="1"/>
          </p:nvSpPr>
          <p:spPr bwMode="hidden">
            <a:xfrm>
              <a:off x="3236" y="0"/>
              <a:ext cx="117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69" name="Rectangle 37"/>
            <p:cNvSpPr>
              <a:spLocks noChangeArrowheads="1"/>
            </p:cNvSpPr>
            <p:nvPr userDrawn="1"/>
          </p:nvSpPr>
          <p:spPr bwMode="hidden">
            <a:xfrm>
              <a:off x="3061" y="0"/>
              <a:ext cx="175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0" name="Rectangle 38"/>
            <p:cNvSpPr>
              <a:spLocks noChangeArrowheads="1"/>
            </p:cNvSpPr>
            <p:nvPr userDrawn="1"/>
          </p:nvSpPr>
          <p:spPr bwMode="hidden">
            <a:xfrm>
              <a:off x="4377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1" name="Rectangle 39"/>
            <p:cNvSpPr>
              <a:spLocks noChangeArrowheads="1"/>
            </p:cNvSpPr>
            <p:nvPr userDrawn="1"/>
          </p:nvSpPr>
          <p:spPr bwMode="hidden">
            <a:xfrm>
              <a:off x="4757" y="0"/>
              <a:ext cx="32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2" name="Rectangle 40"/>
            <p:cNvSpPr>
              <a:spLocks noChangeArrowheads="1"/>
            </p:cNvSpPr>
            <p:nvPr userDrawn="1"/>
          </p:nvSpPr>
          <p:spPr bwMode="hidden">
            <a:xfrm>
              <a:off x="3821" y="0"/>
              <a:ext cx="90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3" name="Rectangle 41"/>
            <p:cNvSpPr>
              <a:spLocks noChangeArrowheads="1"/>
            </p:cNvSpPr>
            <p:nvPr userDrawn="1"/>
          </p:nvSpPr>
          <p:spPr bwMode="hidden">
            <a:xfrm>
              <a:off x="5072" y="0"/>
              <a:ext cx="153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4" name="Rectangle 42"/>
            <p:cNvSpPr>
              <a:spLocks noChangeArrowheads="1"/>
            </p:cNvSpPr>
            <p:nvPr userDrawn="1"/>
          </p:nvSpPr>
          <p:spPr bwMode="hidden">
            <a:xfrm>
              <a:off x="5898" y="0"/>
              <a:ext cx="8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5" name="Rectangle 43"/>
            <p:cNvSpPr>
              <a:spLocks noChangeArrowheads="1"/>
            </p:cNvSpPr>
            <p:nvPr userDrawn="1"/>
          </p:nvSpPr>
          <p:spPr bwMode="hidden">
            <a:xfrm>
              <a:off x="5869" y="0"/>
              <a:ext cx="409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6" name="Rectangle 44"/>
            <p:cNvSpPr>
              <a:spLocks noChangeArrowheads="1"/>
            </p:cNvSpPr>
            <p:nvPr userDrawn="1"/>
          </p:nvSpPr>
          <p:spPr bwMode="hidden">
            <a:xfrm>
              <a:off x="5196" y="0"/>
              <a:ext cx="378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7" name="Rectangle 45"/>
            <p:cNvSpPr>
              <a:spLocks noChangeArrowheads="1"/>
            </p:cNvSpPr>
            <p:nvPr userDrawn="1"/>
          </p:nvSpPr>
          <p:spPr bwMode="hidden">
            <a:xfrm>
              <a:off x="5401" y="0"/>
              <a:ext cx="32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8" name="Rectangle 46"/>
            <p:cNvSpPr>
              <a:spLocks noChangeArrowheads="1"/>
            </p:cNvSpPr>
            <p:nvPr userDrawn="1"/>
          </p:nvSpPr>
          <p:spPr bwMode="hidden">
            <a:xfrm>
              <a:off x="5723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79" name="Rectangle 47"/>
            <p:cNvSpPr>
              <a:spLocks noChangeArrowheads="1"/>
            </p:cNvSpPr>
            <p:nvPr userDrawn="1"/>
          </p:nvSpPr>
          <p:spPr bwMode="hidden">
            <a:xfrm>
              <a:off x="4693" y="0"/>
              <a:ext cx="9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80" name="Rectangle 48"/>
            <p:cNvSpPr>
              <a:spLocks noChangeArrowheads="1"/>
            </p:cNvSpPr>
            <p:nvPr userDrawn="1"/>
          </p:nvSpPr>
          <p:spPr bwMode="hidden">
            <a:xfrm>
              <a:off x="4503" y="0"/>
              <a:ext cx="204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064" name="Freeform 49"/>
            <p:cNvSpPr>
              <a:spLocks/>
            </p:cNvSpPr>
            <p:nvPr userDrawn="1"/>
          </p:nvSpPr>
          <p:spPr bwMode="hidden">
            <a:xfrm>
              <a:off x="3062" y="3875"/>
              <a:ext cx="3220" cy="445"/>
            </a:xfrm>
            <a:custGeom>
              <a:avLst/>
              <a:gdLst>
                <a:gd name="T0" fmla="*/ 1781 w 5760"/>
                <a:gd name="T1" fmla="*/ 86 h 445"/>
                <a:gd name="T2" fmla="*/ 1721 w 5760"/>
                <a:gd name="T3" fmla="*/ 86 h 445"/>
                <a:gd name="T4" fmla="*/ 1704 w 5760"/>
                <a:gd name="T5" fmla="*/ 76 h 445"/>
                <a:gd name="T6" fmla="*/ 1703 w 5760"/>
                <a:gd name="T7" fmla="*/ 65 h 445"/>
                <a:gd name="T8" fmla="*/ 1701 w 5760"/>
                <a:gd name="T9" fmla="*/ 44 h 445"/>
                <a:gd name="T10" fmla="*/ 1692 w 5760"/>
                <a:gd name="T11" fmla="*/ 18 h 445"/>
                <a:gd name="T12" fmla="*/ 1666 w 5760"/>
                <a:gd name="T13" fmla="*/ 7 h 445"/>
                <a:gd name="T14" fmla="*/ 1579 w 5760"/>
                <a:gd name="T15" fmla="*/ 22 h 445"/>
                <a:gd name="T16" fmla="*/ 1558 w 5760"/>
                <a:gd name="T17" fmla="*/ 55 h 445"/>
                <a:gd name="T18" fmla="*/ 1517 w 5760"/>
                <a:gd name="T19" fmla="*/ 102 h 445"/>
                <a:gd name="T20" fmla="*/ 1481 w 5760"/>
                <a:gd name="T21" fmla="*/ 112 h 445"/>
                <a:gd name="T22" fmla="*/ 1457 w 5760"/>
                <a:gd name="T23" fmla="*/ 91 h 445"/>
                <a:gd name="T24" fmla="*/ 1437 w 5760"/>
                <a:gd name="T25" fmla="*/ 25 h 445"/>
                <a:gd name="T26" fmla="*/ 1410 w 5760"/>
                <a:gd name="T27" fmla="*/ 9 h 445"/>
                <a:gd name="T28" fmla="*/ 1378 w 5760"/>
                <a:gd name="T29" fmla="*/ 39 h 445"/>
                <a:gd name="T30" fmla="*/ 1324 w 5760"/>
                <a:gd name="T31" fmla="*/ 81 h 445"/>
                <a:gd name="T32" fmla="*/ 1256 w 5760"/>
                <a:gd name="T33" fmla="*/ 102 h 445"/>
                <a:gd name="T34" fmla="*/ 1191 w 5760"/>
                <a:gd name="T35" fmla="*/ 102 h 445"/>
                <a:gd name="T36" fmla="*/ 1142 w 5760"/>
                <a:gd name="T37" fmla="*/ 76 h 445"/>
                <a:gd name="T38" fmla="*/ 1123 w 5760"/>
                <a:gd name="T39" fmla="*/ 50 h 445"/>
                <a:gd name="T40" fmla="*/ 1102 w 5760"/>
                <a:gd name="T41" fmla="*/ 44 h 445"/>
                <a:gd name="T42" fmla="*/ 1087 w 5760"/>
                <a:gd name="T43" fmla="*/ 55 h 445"/>
                <a:gd name="T44" fmla="*/ 1069 w 5760"/>
                <a:gd name="T45" fmla="*/ 76 h 445"/>
                <a:gd name="T46" fmla="*/ 953 w 5760"/>
                <a:gd name="T47" fmla="*/ 112 h 445"/>
                <a:gd name="T48" fmla="*/ 889 w 5760"/>
                <a:gd name="T49" fmla="*/ 128 h 445"/>
                <a:gd name="T50" fmla="*/ 857 w 5760"/>
                <a:gd name="T51" fmla="*/ 117 h 445"/>
                <a:gd name="T52" fmla="*/ 847 w 5760"/>
                <a:gd name="T53" fmla="*/ 56 h 445"/>
                <a:gd name="T54" fmla="*/ 831 w 5760"/>
                <a:gd name="T55" fmla="*/ 50 h 445"/>
                <a:gd name="T56" fmla="*/ 799 w 5760"/>
                <a:gd name="T57" fmla="*/ 95 h 445"/>
                <a:gd name="T58" fmla="*/ 764 w 5760"/>
                <a:gd name="T59" fmla="*/ 109 h 445"/>
                <a:gd name="T60" fmla="*/ 726 w 5760"/>
                <a:gd name="T61" fmla="*/ 91 h 445"/>
                <a:gd name="T62" fmla="*/ 711 w 5760"/>
                <a:gd name="T63" fmla="*/ 70 h 445"/>
                <a:gd name="T64" fmla="*/ 683 w 5760"/>
                <a:gd name="T65" fmla="*/ 3 h 445"/>
                <a:gd name="T66" fmla="*/ 640 w 5760"/>
                <a:gd name="T67" fmla="*/ 64 h 445"/>
                <a:gd name="T68" fmla="*/ 561 w 5760"/>
                <a:gd name="T69" fmla="*/ 102 h 445"/>
                <a:gd name="T70" fmla="*/ 487 w 5760"/>
                <a:gd name="T71" fmla="*/ 91 h 445"/>
                <a:gd name="T72" fmla="*/ 463 w 5760"/>
                <a:gd name="T73" fmla="*/ 76 h 445"/>
                <a:gd name="T74" fmla="*/ 446 w 5760"/>
                <a:gd name="T75" fmla="*/ 50 h 445"/>
                <a:gd name="T76" fmla="*/ 429 w 5760"/>
                <a:gd name="T77" fmla="*/ 44 h 445"/>
                <a:gd name="T78" fmla="*/ 409 w 5760"/>
                <a:gd name="T79" fmla="*/ 55 h 445"/>
                <a:gd name="T80" fmla="*/ 356 w 5760"/>
                <a:gd name="T81" fmla="*/ 107 h 445"/>
                <a:gd name="T82" fmla="*/ 296 w 5760"/>
                <a:gd name="T83" fmla="*/ 143 h 445"/>
                <a:gd name="T84" fmla="*/ 221 w 5760"/>
                <a:gd name="T85" fmla="*/ 138 h 445"/>
                <a:gd name="T86" fmla="*/ 167 w 5760"/>
                <a:gd name="T87" fmla="*/ 96 h 445"/>
                <a:gd name="T88" fmla="*/ 139 w 5760"/>
                <a:gd name="T89" fmla="*/ 55 h 445"/>
                <a:gd name="T90" fmla="*/ 124 w 5760"/>
                <a:gd name="T91" fmla="*/ 34 h 445"/>
                <a:gd name="T92" fmla="*/ 118 w 5760"/>
                <a:gd name="T93" fmla="*/ 39 h 445"/>
                <a:gd name="T94" fmla="*/ 107 w 5760"/>
                <a:gd name="T95" fmla="*/ 70 h 445"/>
                <a:gd name="T96" fmla="*/ 90 w 5760"/>
                <a:gd name="T97" fmla="*/ 96 h 445"/>
                <a:gd name="T98" fmla="*/ 60 w 5760"/>
                <a:gd name="T99" fmla="*/ 112 h 445"/>
                <a:gd name="T100" fmla="*/ 28 w 5760"/>
                <a:gd name="T101" fmla="*/ 112 h 445"/>
                <a:gd name="T102" fmla="*/ 0 w 5760"/>
                <a:gd name="T103" fmla="*/ 96 h 445"/>
                <a:gd name="T104" fmla="*/ 180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FFFFF"/>
                </a:solidFill>
              </a:endParaRPr>
            </a:p>
          </p:txBody>
        </p:sp>
        <p:sp>
          <p:nvSpPr>
            <p:cNvPr id="69682" name="Freeform 50"/>
            <p:cNvSpPr>
              <a:spLocks/>
            </p:cNvSpPr>
            <p:nvPr userDrawn="1"/>
          </p:nvSpPr>
          <p:spPr bwMode="hidden">
            <a:xfrm>
              <a:off x="3061" y="3867"/>
              <a:ext cx="3226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69685" name="Group 53"/>
          <p:cNvGrpSpPr>
            <a:grpSpLocks/>
          </p:cNvGrpSpPr>
          <p:nvPr userDrawn="1"/>
        </p:nvGrpSpPr>
        <p:grpSpPr bwMode="auto">
          <a:xfrm>
            <a:off x="4572000" y="0"/>
            <a:ext cx="4824413" cy="6858000"/>
            <a:chOff x="2880" y="0"/>
            <a:chExt cx="2994" cy="4320"/>
          </a:xfrm>
        </p:grpSpPr>
        <p:sp>
          <p:nvSpPr>
            <p:cNvPr id="69636" name="Rectangle 4"/>
            <p:cNvSpPr>
              <a:spLocks noChangeArrowheads="1"/>
            </p:cNvSpPr>
            <p:nvPr userDrawn="1"/>
          </p:nvSpPr>
          <p:spPr bwMode="hidden">
            <a:xfrm>
              <a:off x="3593" y="0"/>
              <a:ext cx="12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hidden">
            <a:xfrm>
              <a:off x="4019" y="0"/>
              <a:ext cx="273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38" name="Rectangle 6"/>
            <p:cNvSpPr>
              <a:spLocks noChangeArrowheads="1"/>
            </p:cNvSpPr>
            <p:nvPr userDrawn="1"/>
          </p:nvSpPr>
          <p:spPr bwMode="hidden">
            <a:xfrm>
              <a:off x="4353" y="0"/>
              <a:ext cx="151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hidden">
            <a:xfrm>
              <a:off x="3775" y="0"/>
              <a:ext cx="2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hidden">
            <a:xfrm>
              <a:off x="3229" y="0"/>
              <a:ext cx="36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hidden">
            <a:xfrm>
              <a:off x="3107" y="0"/>
              <a:ext cx="12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hidden">
            <a:xfrm>
              <a:off x="2925" y="0"/>
              <a:ext cx="180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hidden">
            <a:xfrm>
              <a:off x="4292" y="0"/>
              <a:ext cx="151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 userDrawn="1"/>
          </p:nvSpPr>
          <p:spPr bwMode="hidden">
            <a:xfrm>
              <a:off x="4686" y="0"/>
              <a:ext cx="335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5" name="Rectangle 13"/>
            <p:cNvSpPr>
              <a:spLocks noChangeArrowheads="1"/>
            </p:cNvSpPr>
            <p:nvPr userDrawn="1"/>
          </p:nvSpPr>
          <p:spPr bwMode="hidden">
            <a:xfrm>
              <a:off x="3715" y="0"/>
              <a:ext cx="91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6" name="Rectangle 14"/>
            <p:cNvSpPr>
              <a:spLocks noChangeArrowheads="1"/>
            </p:cNvSpPr>
            <p:nvPr userDrawn="1"/>
          </p:nvSpPr>
          <p:spPr bwMode="hidden">
            <a:xfrm>
              <a:off x="5013" y="0"/>
              <a:ext cx="160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49" name="Rectangle 17"/>
            <p:cNvSpPr>
              <a:spLocks noChangeArrowheads="1"/>
            </p:cNvSpPr>
            <p:nvPr userDrawn="1"/>
          </p:nvSpPr>
          <p:spPr bwMode="hidden">
            <a:xfrm>
              <a:off x="5143" y="0"/>
              <a:ext cx="39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50" name="Rectangle 18"/>
            <p:cNvSpPr>
              <a:spLocks noChangeArrowheads="1"/>
            </p:cNvSpPr>
            <p:nvPr userDrawn="1"/>
          </p:nvSpPr>
          <p:spPr bwMode="hidden">
            <a:xfrm>
              <a:off x="5354" y="0"/>
              <a:ext cx="335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51" name="Rectangle 19"/>
            <p:cNvSpPr>
              <a:spLocks noChangeArrowheads="1"/>
            </p:cNvSpPr>
            <p:nvPr userDrawn="1"/>
          </p:nvSpPr>
          <p:spPr bwMode="hidden">
            <a:xfrm>
              <a:off x="5689" y="0"/>
              <a:ext cx="15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52" name="Rectangle 20"/>
            <p:cNvSpPr>
              <a:spLocks noChangeArrowheads="1"/>
            </p:cNvSpPr>
            <p:nvPr userDrawn="1"/>
          </p:nvSpPr>
          <p:spPr bwMode="hidden">
            <a:xfrm>
              <a:off x="4621" y="0"/>
              <a:ext cx="98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69653" name="Rectangle 21"/>
            <p:cNvSpPr>
              <a:spLocks noChangeArrowheads="1"/>
            </p:cNvSpPr>
            <p:nvPr userDrawn="1"/>
          </p:nvSpPr>
          <p:spPr bwMode="hidden">
            <a:xfrm>
              <a:off x="4423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044" name="Freeform 22"/>
            <p:cNvSpPr>
              <a:spLocks/>
            </p:cNvSpPr>
            <p:nvPr userDrawn="1"/>
          </p:nvSpPr>
          <p:spPr bwMode="hidden">
            <a:xfrm>
              <a:off x="2881" y="3814"/>
              <a:ext cx="2989" cy="506"/>
            </a:xfrm>
            <a:custGeom>
              <a:avLst/>
              <a:gdLst>
                <a:gd name="T0" fmla="*/ 1535 w 5760"/>
                <a:gd name="T1" fmla="*/ 111 h 445"/>
                <a:gd name="T2" fmla="*/ 1483 w 5760"/>
                <a:gd name="T3" fmla="*/ 111 h 445"/>
                <a:gd name="T4" fmla="*/ 1469 w 5760"/>
                <a:gd name="T5" fmla="*/ 98 h 445"/>
                <a:gd name="T6" fmla="*/ 1467 w 5760"/>
                <a:gd name="T7" fmla="*/ 84 h 445"/>
                <a:gd name="T8" fmla="*/ 1465 w 5760"/>
                <a:gd name="T9" fmla="*/ 57 h 445"/>
                <a:gd name="T10" fmla="*/ 1458 w 5760"/>
                <a:gd name="T11" fmla="*/ 23 h 445"/>
                <a:gd name="T12" fmla="*/ 1436 w 5760"/>
                <a:gd name="T13" fmla="*/ 9 h 445"/>
                <a:gd name="T14" fmla="*/ 1360 w 5760"/>
                <a:gd name="T15" fmla="*/ 28 h 445"/>
                <a:gd name="T16" fmla="*/ 1342 w 5760"/>
                <a:gd name="T17" fmla="*/ 72 h 445"/>
                <a:gd name="T18" fmla="*/ 1307 w 5760"/>
                <a:gd name="T19" fmla="*/ 132 h 445"/>
                <a:gd name="T20" fmla="*/ 1277 w 5760"/>
                <a:gd name="T21" fmla="*/ 144 h 445"/>
                <a:gd name="T22" fmla="*/ 1255 w 5760"/>
                <a:gd name="T23" fmla="*/ 117 h 445"/>
                <a:gd name="T24" fmla="*/ 1238 w 5760"/>
                <a:gd name="T25" fmla="*/ 32 h 445"/>
                <a:gd name="T26" fmla="*/ 1215 w 5760"/>
                <a:gd name="T27" fmla="*/ 11 h 445"/>
                <a:gd name="T28" fmla="*/ 1187 w 5760"/>
                <a:gd name="T29" fmla="*/ 50 h 445"/>
                <a:gd name="T30" fmla="*/ 1141 w 5760"/>
                <a:gd name="T31" fmla="*/ 105 h 445"/>
                <a:gd name="T32" fmla="*/ 1082 w 5760"/>
                <a:gd name="T33" fmla="*/ 132 h 445"/>
                <a:gd name="T34" fmla="*/ 1026 w 5760"/>
                <a:gd name="T35" fmla="*/ 132 h 445"/>
                <a:gd name="T36" fmla="*/ 984 w 5760"/>
                <a:gd name="T37" fmla="*/ 98 h 445"/>
                <a:gd name="T38" fmla="*/ 968 w 5760"/>
                <a:gd name="T39" fmla="*/ 65 h 445"/>
                <a:gd name="T40" fmla="*/ 950 w 5760"/>
                <a:gd name="T41" fmla="*/ 57 h 445"/>
                <a:gd name="T42" fmla="*/ 937 w 5760"/>
                <a:gd name="T43" fmla="*/ 72 h 445"/>
                <a:gd name="T44" fmla="*/ 921 w 5760"/>
                <a:gd name="T45" fmla="*/ 98 h 445"/>
                <a:gd name="T46" fmla="*/ 821 w 5760"/>
                <a:gd name="T47" fmla="*/ 144 h 445"/>
                <a:gd name="T48" fmla="*/ 766 w 5760"/>
                <a:gd name="T49" fmla="*/ 166 h 445"/>
                <a:gd name="T50" fmla="*/ 738 w 5760"/>
                <a:gd name="T51" fmla="*/ 151 h 445"/>
                <a:gd name="T52" fmla="*/ 730 w 5760"/>
                <a:gd name="T53" fmla="*/ 73 h 445"/>
                <a:gd name="T54" fmla="*/ 716 w 5760"/>
                <a:gd name="T55" fmla="*/ 65 h 445"/>
                <a:gd name="T56" fmla="*/ 689 w 5760"/>
                <a:gd name="T57" fmla="*/ 123 h 445"/>
                <a:gd name="T58" fmla="*/ 658 w 5760"/>
                <a:gd name="T59" fmla="*/ 141 h 445"/>
                <a:gd name="T60" fmla="*/ 625 w 5760"/>
                <a:gd name="T61" fmla="*/ 117 h 445"/>
                <a:gd name="T62" fmla="*/ 612 w 5760"/>
                <a:gd name="T63" fmla="*/ 91 h 445"/>
                <a:gd name="T64" fmla="*/ 588 w 5760"/>
                <a:gd name="T65" fmla="*/ 3 h 445"/>
                <a:gd name="T66" fmla="*/ 552 w 5760"/>
                <a:gd name="T67" fmla="*/ 83 h 445"/>
                <a:gd name="T68" fmla="*/ 483 w 5760"/>
                <a:gd name="T69" fmla="*/ 132 h 445"/>
                <a:gd name="T70" fmla="*/ 420 w 5760"/>
                <a:gd name="T71" fmla="*/ 117 h 445"/>
                <a:gd name="T72" fmla="*/ 399 w 5760"/>
                <a:gd name="T73" fmla="*/ 98 h 445"/>
                <a:gd name="T74" fmla="*/ 385 w 5760"/>
                <a:gd name="T75" fmla="*/ 65 h 445"/>
                <a:gd name="T76" fmla="*/ 370 w 5760"/>
                <a:gd name="T77" fmla="*/ 57 h 445"/>
                <a:gd name="T78" fmla="*/ 352 w 5760"/>
                <a:gd name="T79" fmla="*/ 72 h 445"/>
                <a:gd name="T80" fmla="*/ 307 w 5760"/>
                <a:gd name="T81" fmla="*/ 139 h 445"/>
                <a:gd name="T82" fmla="*/ 255 w 5760"/>
                <a:gd name="T83" fmla="*/ 185 h 445"/>
                <a:gd name="T84" fmla="*/ 190 w 5760"/>
                <a:gd name="T85" fmla="*/ 179 h 445"/>
                <a:gd name="T86" fmla="*/ 144 w 5760"/>
                <a:gd name="T87" fmla="*/ 124 h 445"/>
                <a:gd name="T88" fmla="*/ 119 w 5760"/>
                <a:gd name="T89" fmla="*/ 72 h 445"/>
                <a:gd name="T90" fmla="*/ 106 w 5760"/>
                <a:gd name="T91" fmla="*/ 44 h 445"/>
                <a:gd name="T92" fmla="*/ 102 w 5760"/>
                <a:gd name="T93" fmla="*/ 50 h 445"/>
                <a:gd name="T94" fmla="*/ 92 w 5760"/>
                <a:gd name="T95" fmla="*/ 91 h 445"/>
                <a:gd name="T96" fmla="*/ 77 w 5760"/>
                <a:gd name="T97" fmla="*/ 124 h 445"/>
                <a:gd name="T98" fmla="*/ 52 w 5760"/>
                <a:gd name="T99" fmla="*/ 144 h 445"/>
                <a:gd name="T100" fmla="*/ 24 w 5760"/>
                <a:gd name="T101" fmla="*/ 144 h 445"/>
                <a:gd name="T102" fmla="*/ 0 w 5760"/>
                <a:gd name="T103" fmla="*/ 124 h 445"/>
                <a:gd name="T104" fmla="*/ 1551 w 5760"/>
                <a:gd name="T105" fmla="*/ 57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FFFFFF"/>
                </a:solidFill>
              </a:endParaRPr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hidden">
            <a:xfrm>
              <a:off x="2880" y="3806"/>
              <a:ext cx="2994" cy="198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79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B64D8-AE30-484B-8C33-206E82B27DA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D00E5-42AB-4AB6-8D02-FB7D22F815BC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file://localhost/Volumes/ROTARY/pina.png" TargetMode="External"/><Relationship Id="rId8" Type="http://schemas.openxmlformats.org/officeDocument/2006/relationships/image" Target="../media/image17.jpg"/><Relationship Id="rId9" Type="http://schemas.openxmlformats.org/officeDocument/2006/relationships/image" Target="file://localhost/Volumes/ROTARY/Luci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file://localhost/Volumes/ROTARY/michele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lleg%20Enzymes.ppt" TargetMode="External"/><Relationship Id="rId4" Type="http://schemas.openxmlformats.org/officeDocument/2006/relationships/hyperlink" Target="colleg%20D-LACTATE.ppt" TargetMode="External"/><Relationship Id="rId5" Type="http://schemas.openxmlformats.org/officeDocument/2006/relationships/hyperlink" Target="colleg%20L-LATT.ppt" TargetMode="External"/><Relationship Id="rId1" Type="http://schemas.openxmlformats.org/officeDocument/2006/relationships/slideLayout" Target="../slideLayouts/slideLayout18.xml"/><Relationship Id="rId2" Type="http://schemas.openxmlformats.org/officeDocument/2006/relationships/hyperlink" Target="colleg%20Carrier(s).p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file://localhost/Volumes/ROTARY/passarelli.JPG" TargetMode="External"/><Relationship Id="rId15" Type="http://schemas.openxmlformats.org/officeDocument/2006/relationships/image" Target="../media/image12.png"/><Relationship Id="rId16" Type="http://schemas.openxmlformats.org/officeDocument/2006/relationships/image" Target="file://localhost/Volumes/ROTARY/romano.png" TargetMode="External"/><Relationship Id="rId1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ea typeface="+mj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352928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it-IT" altLang="it-IT" b="1" dirty="0" smtClean="0">
              <a:solidFill>
                <a:srgbClr val="66FF33"/>
              </a:solidFill>
              <a:ea typeface="+mn-e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91553" y="3244334"/>
            <a:ext cx="236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MOTTO </a:t>
            </a:r>
            <a:r>
              <a:rPr lang="it-IT" dirty="0" err="1">
                <a:solidFill>
                  <a:srgbClr val="000000"/>
                </a:solidFill>
              </a:rPr>
              <a:t>HUANG.png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29411" y="0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99710" y="1015399"/>
            <a:ext cx="4615571" cy="4827202"/>
          </a:xfrm>
        </p:spPr>
      </p:pic>
      <p:sp>
        <p:nvSpPr>
          <p:cNvPr id="3" name="Rettangolo 2"/>
          <p:cNvSpPr/>
          <p:nvPr/>
        </p:nvSpPr>
        <p:spPr>
          <a:xfrm>
            <a:off x="35496" y="446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b="1" u="sng" dirty="0"/>
              <a:t>Commissioni</a:t>
            </a:r>
            <a:endParaRPr lang="it-IT" dirty="0"/>
          </a:p>
          <a:p>
            <a:r>
              <a:rPr lang="it-IT" dirty="0"/>
              <a:t> </a:t>
            </a:r>
          </a:p>
          <a:p>
            <a:pPr lvl="0"/>
            <a:r>
              <a:rPr lang="it-IT" b="1" u="sng" dirty="0"/>
              <a:t>Commissione per </a:t>
            </a:r>
            <a:r>
              <a:rPr lang="it-IT" b="1" u="sng" dirty="0" smtClean="0"/>
              <a:t>l'effettivo</a:t>
            </a:r>
          </a:p>
          <a:p>
            <a:pPr lvl="0"/>
            <a:endParaRPr lang="it-IT" dirty="0"/>
          </a:p>
          <a:p>
            <a:r>
              <a:rPr lang="it-IT" b="1" dirty="0" smtClean="0"/>
              <a:t> Presidente</a:t>
            </a:r>
            <a:r>
              <a:rPr lang="it-IT" b="1" dirty="0"/>
              <a:t>: Lucio De </a:t>
            </a:r>
            <a:r>
              <a:rPr lang="it-IT" b="1" dirty="0" smtClean="0"/>
              <a:t>Angelis</a:t>
            </a:r>
          </a:p>
          <a:p>
            <a:r>
              <a:rPr lang="it-IT" b="1" dirty="0" smtClean="0"/>
              <a:t> </a:t>
            </a:r>
            <a:endParaRPr lang="it-IT" b="1" dirty="0"/>
          </a:p>
          <a:p>
            <a:r>
              <a:rPr lang="it-IT" b="1" dirty="0" smtClean="0"/>
              <a:t> Componenti:</a:t>
            </a:r>
          </a:p>
          <a:p>
            <a:r>
              <a:rPr lang="it-IT" b="1" dirty="0" smtClean="0"/>
              <a:t> - Alessandra </a:t>
            </a:r>
            <a:r>
              <a:rPr lang="it-IT" b="1" dirty="0" err="1"/>
              <a:t>Aufiero</a:t>
            </a:r>
            <a:r>
              <a:rPr lang="it-IT" b="1" dirty="0"/>
              <a:t> </a:t>
            </a:r>
            <a:endParaRPr lang="it-IT" b="1" dirty="0" smtClean="0"/>
          </a:p>
          <a:p>
            <a:r>
              <a:rPr lang="it-IT" b="1" dirty="0" smtClean="0"/>
              <a:t> -  Pina Sallustio</a:t>
            </a:r>
          </a:p>
          <a:p>
            <a:r>
              <a:rPr lang="it-IT" b="1" dirty="0" smtClean="0"/>
              <a:t> -  Luigi </a:t>
            </a:r>
            <a:r>
              <a:rPr lang="it-IT" b="1" dirty="0"/>
              <a:t>Sansone </a:t>
            </a:r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088233" cy="28869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2301598" cy="2880320"/>
          </a:xfrm>
          <a:prstGeom prst="rect">
            <a:avLst/>
          </a:prstGeom>
        </p:spPr>
      </p:pic>
      <p:pic>
        <p:nvPicPr>
          <p:cNvPr id="9" name="pina.png" descr="/Volumes/ROTARY/pina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9040"/>
            <a:ext cx="2313987" cy="2847138"/>
          </a:xfrm>
          <a:prstGeom prst="rect">
            <a:avLst/>
          </a:prstGeom>
        </p:spPr>
      </p:pic>
      <p:pic>
        <p:nvPicPr>
          <p:cNvPr id="10" name="Lucio.jpg" descr="/Volumes/ROTARY/Lucio.jpg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306"/>
            <a:ext cx="2160240" cy="35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-13320" y="-16159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35496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 </a:t>
            </a:r>
          </a:p>
          <a:p>
            <a:pPr lvl="0"/>
            <a:r>
              <a:rPr lang="it-IT" b="1" u="sng" dirty="0"/>
              <a:t>Commissione </a:t>
            </a:r>
            <a:r>
              <a:rPr lang="it-IT" b="1" u="sng" dirty="0" smtClean="0"/>
              <a:t>progetti</a:t>
            </a:r>
          </a:p>
          <a:p>
            <a:pPr lvl="0"/>
            <a:endParaRPr lang="it-IT" dirty="0"/>
          </a:p>
          <a:p>
            <a:r>
              <a:rPr lang="it-IT" b="1" dirty="0" smtClean="0"/>
              <a:t> Presidente</a:t>
            </a:r>
            <a:r>
              <a:rPr lang="it-IT" b="1" dirty="0"/>
              <a:t>: </a:t>
            </a:r>
            <a:r>
              <a:rPr lang="it-IT" b="1" dirty="0" smtClean="0"/>
              <a:t>Antonio De Cristofaro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 Componenti</a:t>
            </a:r>
            <a:r>
              <a:rPr lang="it-IT" b="1" dirty="0"/>
              <a:t>: </a:t>
            </a:r>
            <a:endParaRPr lang="it-IT" b="1" dirty="0" smtClean="0"/>
          </a:p>
          <a:p>
            <a:r>
              <a:rPr lang="it-IT" b="1" dirty="0" smtClean="0"/>
              <a:t>- Carlo Campobasso</a:t>
            </a:r>
          </a:p>
          <a:p>
            <a:r>
              <a:rPr lang="it-IT" b="1" dirty="0" smtClean="0"/>
              <a:t>- Camillo </a:t>
            </a:r>
            <a:r>
              <a:rPr lang="it-IT" b="1" dirty="0" err="1"/>
              <a:t>Cavicchioni</a:t>
            </a:r>
            <a:r>
              <a:rPr lang="it-IT" b="1" dirty="0"/>
              <a:t> </a:t>
            </a:r>
            <a:endParaRPr lang="it-IT" b="1" dirty="0" smtClean="0"/>
          </a:p>
          <a:p>
            <a:r>
              <a:rPr lang="it-IT" b="1" dirty="0" smtClean="0"/>
              <a:t>- </a:t>
            </a:r>
            <a:r>
              <a:rPr lang="it-IT" b="1" dirty="0"/>
              <a:t>Luigi Di </a:t>
            </a:r>
            <a:r>
              <a:rPr lang="it-IT" b="1" dirty="0" smtClean="0"/>
              <a:t>Marzio</a:t>
            </a:r>
            <a:r>
              <a:rPr lang="it-IT" b="1" dirty="0"/>
              <a:t> 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2337104" cy="28405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1811449" cy="28405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7480"/>
            <a:ext cx="2097700" cy="28405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218026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3" cstate="print">
            <a:lum bright="64000" contrast="-59000"/>
          </a:blip>
          <a:stretch>
            <a:fillRect/>
          </a:stretch>
        </p:blipFill>
        <p:spPr>
          <a:xfrm>
            <a:off x="-23394" y="-5273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35496" y="-273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 </a:t>
            </a:r>
          </a:p>
          <a:p>
            <a:pPr lvl="0"/>
            <a:r>
              <a:rPr lang="it-IT" b="1" u="sng" dirty="0"/>
              <a:t>Commissione pubbliche </a:t>
            </a:r>
            <a:r>
              <a:rPr lang="it-IT" b="1" u="sng" dirty="0" smtClean="0"/>
              <a:t>relazioni</a:t>
            </a:r>
          </a:p>
          <a:p>
            <a:pPr lvl="0"/>
            <a:endParaRPr lang="it-IT" dirty="0"/>
          </a:p>
          <a:p>
            <a:r>
              <a:rPr lang="it-IT" b="1" dirty="0" smtClean="0"/>
              <a:t> Presidente</a:t>
            </a:r>
            <a:r>
              <a:rPr lang="it-IT" b="1" dirty="0"/>
              <a:t>: Ugo </a:t>
            </a:r>
            <a:r>
              <a:rPr lang="it-IT" b="1" dirty="0" err="1" smtClean="0"/>
              <a:t>Puca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 Componenti:</a:t>
            </a:r>
          </a:p>
          <a:p>
            <a:r>
              <a:rPr lang="it-IT" b="1" dirty="0"/>
              <a:t> </a:t>
            </a:r>
            <a:r>
              <a:rPr lang="it-IT" b="1" dirty="0" smtClean="0"/>
              <a:t>- </a:t>
            </a:r>
            <a:r>
              <a:rPr lang="it-IT" b="1" dirty="0"/>
              <a:t>Giuseppe </a:t>
            </a:r>
            <a:r>
              <a:rPr lang="it-IT" b="1" dirty="0" smtClean="0"/>
              <a:t>Cristofaro</a:t>
            </a:r>
          </a:p>
          <a:p>
            <a:r>
              <a:rPr lang="it-IT" b="1" dirty="0" smtClean="0"/>
              <a:t> - Renato </a:t>
            </a:r>
            <a:r>
              <a:rPr lang="it-IT" b="1" dirty="0"/>
              <a:t>Eliseo</a:t>
            </a:r>
          </a:p>
          <a:p>
            <a:r>
              <a:rPr lang="it-IT" b="1" dirty="0" smtClean="0"/>
              <a:t> </a:t>
            </a:r>
            <a:r>
              <a:rPr lang="it-IT" b="1" dirty="0"/>
              <a:t>- Eliseo </a:t>
            </a:r>
            <a:r>
              <a:rPr lang="it-IT" b="1" dirty="0" smtClean="0"/>
              <a:t>Sipari</a:t>
            </a:r>
          </a:p>
          <a:p>
            <a:r>
              <a:rPr lang="it-IT" b="1" dirty="0" smtClean="0"/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984"/>
            <a:ext cx="2338536" cy="31174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2123728" cy="26149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9347"/>
            <a:ext cx="1950113" cy="27850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72850"/>
            <a:ext cx="2088232" cy="25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-25813" y="-27384"/>
            <a:ext cx="9289032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0" y="-27384"/>
            <a:ext cx="4535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 lvl="0"/>
            <a:r>
              <a:rPr lang="it-IT" b="1" u="sng" dirty="0"/>
              <a:t>Commissione per la fondazione </a:t>
            </a:r>
            <a:r>
              <a:rPr lang="it-IT" b="1" u="sng" dirty="0" smtClean="0"/>
              <a:t>Rotary</a:t>
            </a:r>
          </a:p>
          <a:p>
            <a:pPr lvl="0"/>
            <a:endParaRPr lang="it-IT" dirty="0"/>
          </a:p>
          <a:p>
            <a:r>
              <a:rPr lang="it-IT" b="1" dirty="0" smtClean="0"/>
              <a:t> Presidente</a:t>
            </a:r>
            <a:r>
              <a:rPr lang="it-IT" b="1" dirty="0"/>
              <a:t>: Giuliano </a:t>
            </a:r>
            <a:r>
              <a:rPr lang="it-IT" b="1" dirty="0" err="1" smtClean="0"/>
              <a:t>Camposarcuno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 Componenti</a:t>
            </a:r>
            <a:r>
              <a:rPr lang="it-IT" b="1" dirty="0"/>
              <a:t>: </a:t>
            </a:r>
            <a:endParaRPr lang="it-IT" b="1" dirty="0" smtClean="0"/>
          </a:p>
          <a:p>
            <a:r>
              <a:rPr lang="it-IT" b="1" dirty="0"/>
              <a:t>- Mario Gambacorta</a:t>
            </a:r>
          </a:p>
          <a:p>
            <a:r>
              <a:rPr lang="it-IT" b="1" dirty="0" smtClean="0"/>
              <a:t>- Angelo </a:t>
            </a:r>
            <a:r>
              <a:rPr lang="it-IT" b="1" dirty="0" err="1" smtClean="0"/>
              <a:t>Manchisi</a:t>
            </a:r>
            <a:endParaRPr lang="it-IT" b="1" dirty="0"/>
          </a:p>
          <a:p>
            <a:r>
              <a:rPr lang="it-IT" b="1" dirty="0" smtClean="0"/>
              <a:t>- Giovanni M. Piacentino</a:t>
            </a:r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3" name="Immagine 2" descr="manchi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79200"/>
            <a:ext cx="2353711" cy="2471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24747"/>
            <a:ext cx="2383151" cy="31792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03" y="3869609"/>
            <a:ext cx="2617221" cy="24729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3" y="3861048"/>
            <a:ext cx="1716185" cy="24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0" y="-1007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0" y="44624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u="sng" dirty="0"/>
              <a:t>Commissione per l'amministrazione del Club</a:t>
            </a:r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Presidente</a:t>
            </a:r>
            <a:r>
              <a:rPr lang="it-IT" b="1" dirty="0"/>
              <a:t>: Michele </a:t>
            </a:r>
            <a:r>
              <a:rPr lang="it-IT" b="1" dirty="0" err="1" smtClean="0"/>
              <a:t>Critani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/>
              <a:t>Componenti: </a:t>
            </a:r>
            <a:endParaRPr lang="it-IT" b="1" dirty="0" smtClean="0"/>
          </a:p>
          <a:p>
            <a:r>
              <a:rPr lang="it-IT" b="1" dirty="0" smtClean="0"/>
              <a:t>- Filiberto Castiglione</a:t>
            </a:r>
          </a:p>
          <a:p>
            <a:r>
              <a:rPr lang="it-IT" b="1" dirty="0" smtClean="0"/>
              <a:t>- Giuseppe </a:t>
            </a:r>
            <a:r>
              <a:rPr lang="it-IT" b="1" dirty="0"/>
              <a:t>Reale </a:t>
            </a:r>
            <a:endParaRPr lang="it-IT" b="1" dirty="0" smtClean="0"/>
          </a:p>
          <a:p>
            <a:r>
              <a:rPr lang="it-IT" b="1" dirty="0" smtClean="0"/>
              <a:t>- </a:t>
            </a:r>
            <a:r>
              <a:rPr lang="it-IT" b="1" dirty="0"/>
              <a:t>Maurizio </a:t>
            </a:r>
            <a:r>
              <a:rPr lang="it-IT" b="1" dirty="0" err="1"/>
              <a:t>Nerilli</a:t>
            </a:r>
            <a:r>
              <a:rPr lang="it-IT" b="1" dirty="0"/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3644890"/>
            <a:ext cx="1763875" cy="25615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72" y="3645024"/>
            <a:ext cx="1927368" cy="25807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70" y="3645024"/>
            <a:ext cx="1877940" cy="2580713"/>
          </a:xfrm>
          <a:prstGeom prst="rect">
            <a:avLst/>
          </a:prstGeom>
        </p:spPr>
      </p:pic>
      <p:pic>
        <p:nvPicPr>
          <p:cNvPr id="9" name="michele.png" descr="/Volumes/ROTARY/michele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391769"/>
            <a:ext cx="2232248" cy="30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3" cstate="print">
            <a:lum bright="64000" contrast="-59000"/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46000" contrast="-44000"/>
          </a:blip>
          <a:stretch>
            <a:fillRect/>
          </a:stretch>
        </p:blipFill>
        <p:spPr>
          <a:xfrm>
            <a:off x="2276589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0" y="446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u="sng" dirty="0"/>
              <a:t>Commissione speciale per l'espansione </a:t>
            </a:r>
            <a:r>
              <a:rPr lang="it-IT" b="1" u="sng" dirty="0" smtClean="0"/>
              <a:t>territoriale</a:t>
            </a:r>
          </a:p>
          <a:p>
            <a:pPr lvl="0"/>
            <a:endParaRPr lang="it-IT" dirty="0"/>
          </a:p>
          <a:p>
            <a:r>
              <a:rPr lang="it-IT" b="1" dirty="0"/>
              <a:t>Presidente: Giuseppe </a:t>
            </a:r>
            <a:r>
              <a:rPr lang="it-IT" b="1" dirty="0" err="1" smtClean="0"/>
              <a:t>Ruscitto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  Componenti</a:t>
            </a:r>
            <a:r>
              <a:rPr lang="it-IT" b="1" dirty="0"/>
              <a:t>: </a:t>
            </a:r>
            <a:endParaRPr lang="it-IT" b="1" dirty="0" smtClean="0"/>
          </a:p>
          <a:p>
            <a:r>
              <a:rPr lang="it-IT" b="1" dirty="0" smtClean="0"/>
              <a:t>- Pierluigi Amoroso</a:t>
            </a:r>
          </a:p>
          <a:p>
            <a:r>
              <a:rPr lang="it-IT" b="1" dirty="0" smtClean="0"/>
              <a:t>- Ennio </a:t>
            </a:r>
            <a:r>
              <a:rPr lang="it-IT" b="1" dirty="0"/>
              <a:t>Cerio </a:t>
            </a:r>
            <a:endParaRPr lang="it-IT" b="1" dirty="0" smtClean="0"/>
          </a:p>
          <a:p>
            <a:r>
              <a:rPr lang="it-IT" b="1" dirty="0" smtClean="0"/>
              <a:t>- 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964"/>
            <a:ext cx="2135508" cy="30295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020959" cy="25473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61937"/>
            <a:ext cx="1872208" cy="25768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90" y="3716694"/>
            <a:ext cx="1884885" cy="27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35FF35"/>
                </a:solidFill>
              </a:rPr>
              <a:t/>
            </a:r>
            <a:br>
              <a:rPr lang="it-IT" altLang="it-IT" b="1" dirty="0">
                <a:solidFill>
                  <a:srgbClr val="35FF35"/>
                </a:solidFill>
              </a:rPr>
            </a:br>
            <a:r>
              <a:rPr lang="it-IT" altLang="it-IT" b="1" dirty="0">
                <a:solidFill>
                  <a:srgbClr val="35FF35"/>
                </a:solidFill>
              </a:rPr>
              <a:t/>
            </a:r>
            <a:br>
              <a:rPr lang="it-IT" altLang="it-IT" b="1" dirty="0">
                <a:solidFill>
                  <a:srgbClr val="35FF35"/>
                </a:solidFill>
              </a:rPr>
            </a:br>
            <a:r>
              <a:rPr lang="it-IT" altLang="it-IT" b="1" dirty="0">
                <a:solidFill>
                  <a:srgbClr val="35FF35"/>
                </a:solidFill>
              </a:rPr>
              <a:t>Acquisire, creare, divulgare e promuovere la conoscenza sono alte forme di servizio </a:t>
            </a:r>
            <a:endParaRPr lang="it-IT" altLang="it-IT" b="1" dirty="0" smtClean="0">
              <a:solidFill>
                <a:srgbClr val="35FF35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003232" cy="531805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4400" b="1" dirty="0" smtClean="0">
                <a:solidFill>
                  <a:srgbClr val="FF0000"/>
                </a:solidFill>
              </a:rPr>
              <a:t>CONOSCERE</a:t>
            </a:r>
            <a:r>
              <a:rPr lang="it-IT" altLang="it-IT" sz="4400" b="1" dirty="0" smtClean="0">
                <a:solidFill>
                  <a:srgbClr val="35FF35"/>
                </a:solidFill>
              </a:rPr>
              <a:t> </a:t>
            </a:r>
            <a:r>
              <a:rPr lang="it-IT" altLang="it-IT" sz="4400" b="1" dirty="0" smtClean="0">
                <a:solidFill>
                  <a:schemeClr val="bg1"/>
                </a:solidFill>
              </a:rPr>
              <a:t>E FAR </a:t>
            </a:r>
            <a:r>
              <a:rPr lang="it-IT" altLang="it-IT" sz="4400" b="1" dirty="0" smtClean="0">
                <a:solidFill>
                  <a:srgbClr val="35FF35"/>
                </a:solidFill>
              </a:rPr>
              <a:t>CONOSCERE</a:t>
            </a:r>
          </a:p>
        </p:txBody>
      </p:sp>
    </p:spTree>
    <p:extLst>
      <p:ext uri="{BB962C8B-B14F-4D97-AF65-F5344CB8AC3E}">
        <p14:creationId xmlns:p14="http://schemas.microsoft.com/office/powerpoint/2010/main" val="5555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ea typeface="+mj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it-IT" sz="2600" b="1" dirty="0" smtClean="0">
                <a:solidFill>
                  <a:srgbClr val="FF0000"/>
                </a:solidFill>
                <a:ea typeface="+mn-ea"/>
              </a:rPr>
              <a:t>C</a:t>
            </a:r>
            <a:r>
              <a:rPr lang="ja-JP" altLang="it-IT" sz="2600" b="1" dirty="0" smtClean="0">
                <a:solidFill>
                  <a:srgbClr val="FF0000"/>
                </a:solidFill>
                <a:ea typeface="+mn-ea"/>
              </a:rPr>
              <a:t>’</a:t>
            </a: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è una verità elementare,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la cui ignoranza uccide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innumerevoli idee e splendidi piani: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nel momento in cui uno si impegna a fondo,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anche la provvidenza allora si muove.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Infinite cose accadono per aiutarlo,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cose che altrimenti mai sarebbero avvenute…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Qualunque cosa tu possa fare,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rgbClr val="FF0000"/>
                </a:solidFill>
                <a:ea typeface="+mn-ea"/>
              </a:rPr>
              <a:t>o sognare di poter fare,</a:t>
            </a:r>
            <a:br>
              <a:rPr lang="it-IT" altLang="ja-JP" sz="2600" b="1" dirty="0" smtClean="0">
                <a:solidFill>
                  <a:srgbClr val="FF0000"/>
                </a:solidFill>
                <a:ea typeface="+mn-ea"/>
              </a:rPr>
            </a:br>
            <a:r>
              <a:rPr lang="it-IT" altLang="ja-JP" sz="2600" b="1" dirty="0" smtClean="0">
                <a:solidFill>
                  <a:schemeClr val="bg1"/>
                </a:solidFill>
                <a:ea typeface="+mn-ea"/>
              </a:rPr>
              <a:t>INCOMINCIALA</a:t>
            </a:r>
          </a:p>
          <a:p>
            <a:pPr algn="ctr" eaLnBrk="1" hangingPunct="1">
              <a:buFontTx/>
              <a:buNone/>
              <a:defRPr/>
            </a:pPr>
            <a:r>
              <a:rPr lang="it-IT" altLang="it-IT" b="1" dirty="0" smtClean="0">
                <a:solidFill>
                  <a:srgbClr val="66FF33"/>
                </a:solidFill>
                <a:ea typeface="+mn-ea"/>
              </a:rPr>
              <a:t>L</a:t>
            </a:r>
            <a:r>
              <a:rPr lang="ja-JP" altLang="it-IT" b="1" dirty="0" smtClean="0">
                <a:solidFill>
                  <a:srgbClr val="66FF33"/>
                </a:solidFill>
                <a:ea typeface="+mn-ea"/>
              </a:rPr>
              <a:t>’</a:t>
            </a:r>
            <a:r>
              <a:rPr lang="it-IT" altLang="ja-JP" b="1" dirty="0" smtClean="0">
                <a:solidFill>
                  <a:srgbClr val="66FF33"/>
                </a:solidFill>
                <a:ea typeface="+mn-ea"/>
              </a:rPr>
              <a:t>audacia ha in sé genio, potere e magia.</a:t>
            </a:r>
          </a:p>
          <a:p>
            <a:pPr algn="ctr" eaLnBrk="1" hangingPunct="1">
              <a:buFontTx/>
              <a:buNone/>
              <a:defRPr/>
            </a:pPr>
            <a:r>
              <a:rPr lang="it-IT" altLang="it-IT" b="1" dirty="0" smtClean="0">
                <a:solidFill>
                  <a:srgbClr val="66FF33"/>
                </a:solidFill>
                <a:ea typeface="+mn-ea"/>
              </a:rPr>
              <a:t>Johann </a:t>
            </a:r>
            <a:r>
              <a:rPr lang="it-IT" altLang="it-IT" b="1" dirty="0" err="1" smtClean="0">
                <a:solidFill>
                  <a:srgbClr val="66FF33"/>
                </a:solidFill>
                <a:ea typeface="+mn-ea"/>
              </a:rPr>
              <a:t>Wolfang</a:t>
            </a:r>
            <a:r>
              <a:rPr lang="it-IT" altLang="it-IT" b="1" dirty="0" smtClean="0">
                <a:solidFill>
                  <a:srgbClr val="66FF33"/>
                </a:solidFill>
                <a:ea typeface="+mn-ea"/>
              </a:rPr>
              <a:t> von Goethe</a:t>
            </a:r>
          </a:p>
        </p:txBody>
      </p:sp>
    </p:spTree>
    <p:extLst>
      <p:ext uri="{BB962C8B-B14F-4D97-AF65-F5344CB8AC3E}">
        <p14:creationId xmlns:p14="http://schemas.microsoft.com/office/powerpoint/2010/main" val="34125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ea typeface="+mj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7333"/>
            <a:ext cx="8352928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it-IT" b="1" dirty="0">
                <a:solidFill>
                  <a:srgbClr val="66FF33"/>
                </a:solidFill>
                <a:ea typeface="+mn-ea"/>
              </a:rPr>
              <a:t>Non è perché le cose sono difficili che non osiamo, </a:t>
            </a:r>
            <a:endParaRPr lang="it-IT" altLang="it-IT" b="1" dirty="0" smtClean="0">
              <a:solidFill>
                <a:srgbClr val="66FF33"/>
              </a:solidFill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it-IT" altLang="it-IT" b="1" dirty="0" smtClean="0">
                <a:solidFill>
                  <a:schemeClr val="bg1"/>
                </a:solidFill>
                <a:ea typeface="+mn-ea"/>
              </a:rPr>
              <a:t>ma </a:t>
            </a:r>
            <a:r>
              <a:rPr lang="it-IT" altLang="it-IT" b="1" dirty="0">
                <a:solidFill>
                  <a:schemeClr val="bg1"/>
                </a:solidFill>
                <a:ea typeface="+mn-ea"/>
              </a:rPr>
              <a:t>è perché non osiamo che sono </a:t>
            </a:r>
            <a:r>
              <a:rPr lang="it-IT" altLang="it-IT" b="1" dirty="0" smtClean="0">
                <a:solidFill>
                  <a:schemeClr val="bg1"/>
                </a:solidFill>
                <a:ea typeface="+mn-ea"/>
              </a:rPr>
              <a:t>difficili!</a:t>
            </a:r>
          </a:p>
          <a:p>
            <a:pPr algn="ctr" eaLnBrk="1" hangingPunct="1">
              <a:buFontTx/>
              <a:buNone/>
              <a:defRPr/>
            </a:pPr>
            <a:r>
              <a:rPr lang="it-IT" altLang="it-IT" b="1" dirty="0">
                <a:solidFill>
                  <a:srgbClr val="66FF33"/>
                </a:solidFill>
                <a:ea typeface="+mn-ea"/>
              </a:rPr>
              <a:t> </a:t>
            </a:r>
            <a:r>
              <a:rPr lang="it-IT" altLang="it-IT" b="1" dirty="0">
                <a:solidFill>
                  <a:srgbClr val="FF0000"/>
                </a:solidFill>
                <a:ea typeface="+mn-ea"/>
              </a:rPr>
              <a:t>Lucio </a:t>
            </a:r>
            <a:r>
              <a:rPr lang="it-IT" altLang="it-IT" b="1" dirty="0" err="1">
                <a:solidFill>
                  <a:srgbClr val="FF0000"/>
                </a:solidFill>
                <a:ea typeface="+mn-ea"/>
              </a:rPr>
              <a:t>Anneo</a:t>
            </a:r>
            <a:r>
              <a:rPr lang="it-IT" altLang="it-IT" b="1" dirty="0">
                <a:solidFill>
                  <a:srgbClr val="FF0000"/>
                </a:solidFill>
                <a:ea typeface="+mn-ea"/>
              </a:rPr>
              <a:t> Seneca</a:t>
            </a:r>
            <a:endParaRPr lang="it-IT" altLang="it-IT" b="1" dirty="0" smtClean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48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27373"/>
            <a:ext cx="8352928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it-IT" altLang="it-IT" b="1" dirty="0" smtClean="0">
              <a:solidFill>
                <a:schemeClr val="bg1"/>
              </a:solidFill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it-IT" altLang="it-IT" sz="4800" b="1" dirty="0" smtClean="0">
                <a:solidFill>
                  <a:srgbClr val="FF0000"/>
                </a:solidFill>
                <a:ea typeface="+mn-ea"/>
              </a:rPr>
              <a:t>PHILOSOPHIAE SERVIAS</a:t>
            </a:r>
            <a:endParaRPr lang="it-IT" altLang="it-IT" sz="4800" b="1" dirty="0">
              <a:solidFill>
                <a:srgbClr val="FF0000"/>
              </a:solidFill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it-IT" altLang="it-IT" sz="4800" b="1" dirty="0" smtClean="0">
                <a:solidFill>
                  <a:schemeClr val="bg1"/>
                </a:solidFill>
                <a:ea typeface="+mn-ea"/>
              </a:rPr>
              <a:t>OPORTET UT TIBI  CONTINGAT</a:t>
            </a:r>
            <a:endParaRPr lang="it-IT" altLang="it-IT" sz="4800" b="1" dirty="0">
              <a:solidFill>
                <a:schemeClr val="bg1"/>
              </a:solidFill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it-IT" altLang="it-IT" sz="4800" b="1" dirty="0" smtClean="0">
                <a:solidFill>
                  <a:srgbClr val="00B050"/>
                </a:solidFill>
                <a:ea typeface="+mn-ea"/>
              </a:rPr>
              <a:t>VERA LIBERTAS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590800" cy="1762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404664"/>
            <a:ext cx="1387734" cy="1728192"/>
          </a:xfrm>
          <a:prstGeom prst="rect">
            <a:avLst/>
          </a:prstGeom>
        </p:spPr>
      </p:pic>
      <p:pic>
        <p:nvPicPr>
          <p:cNvPr id="8" name="Immagine 7" descr="C:\Users\Pavillion\Documents\Rotary\Presidenza Passarella\T1415IT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404664"/>
            <a:ext cx="151216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MOTTO HUA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1548774" cy="18037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91553" y="3244334"/>
            <a:ext cx="236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MOTTO </a:t>
            </a:r>
            <a:r>
              <a:rPr lang="it-IT" dirty="0" err="1"/>
              <a:t>HUANG.png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8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_s208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563889" y="5227638"/>
            <a:ext cx="2160240" cy="7207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59521" tIns="29761" rIns="59521" bIns="29761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 smtClean="0">
                <a:solidFill>
                  <a:srgbClr val="000000"/>
                </a:solidFill>
                <a:latin typeface="Arial" pitchFamily="34" charset="0"/>
              </a:rPr>
              <a:t>ROTARY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 smtClean="0">
                <a:solidFill>
                  <a:srgbClr val="000000"/>
                </a:solidFill>
                <a:latin typeface="Arial" pitchFamily="34" charset="0"/>
              </a:rPr>
              <a:t> INTERNATIONAL</a:t>
            </a:r>
            <a:r>
              <a:rPr lang="it-IT" altLang="it-IT" sz="1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cxnSp>
        <p:nvCxnSpPr>
          <p:cNvPr id="2129" name="_s2082"/>
          <p:cNvCxnSpPr>
            <a:cxnSpLocks noChangeShapeType="1"/>
            <a:stCxn id="2128" idx="0"/>
            <a:endCxn id="2127" idx="2"/>
          </p:cNvCxnSpPr>
          <p:nvPr/>
        </p:nvCxnSpPr>
        <p:spPr bwMode="auto">
          <a:xfrm flipV="1">
            <a:off x="5724129" y="3836988"/>
            <a:ext cx="1404540" cy="1751013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3" name="_s2082"/>
          <p:cNvCxnSpPr>
            <a:cxnSpLocks noChangeShapeType="1"/>
            <a:stCxn id="2126" idx="2"/>
            <a:endCxn id="2128" idx="4"/>
          </p:cNvCxnSpPr>
          <p:nvPr/>
        </p:nvCxnSpPr>
        <p:spPr bwMode="auto">
          <a:xfrm rot="16200000" flipH="1">
            <a:off x="1907357" y="3931469"/>
            <a:ext cx="1728788" cy="1584276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4" name="_s2082"/>
          <p:cNvCxnSpPr>
            <a:cxnSpLocks noChangeShapeType="1"/>
            <a:stCxn id="2132" idx="1"/>
            <a:endCxn id="2127" idx="2"/>
          </p:cNvCxnSpPr>
          <p:nvPr/>
        </p:nvCxnSpPr>
        <p:spPr bwMode="auto">
          <a:xfrm flipV="1">
            <a:off x="5421313" y="3836988"/>
            <a:ext cx="1708150" cy="611187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2" name="_s2081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924300" y="4100513"/>
            <a:ext cx="1584325" cy="6953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CCFF"/>
              </a:gs>
              <a:gs pos="100000">
                <a:srgbClr val="FF3399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59521" tIns="29761" rIns="59521" bIns="29761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smtClean="0">
                <a:solidFill>
                  <a:srgbClr val="000000"/>
                </a:solidFill>
                <a:latin typeface="Arial" pitchFamily="34" charset="0"/>
              </a:rPr>
              <a:t>EUROPE</a:t>
            </a:r>
          </a:p>
        </p:txBody>
      </p:sp>
      <p:cxnSp>
        <p:nvCxnSpPr>
          <p:cNvPr id="2123" name="_s2084"/>
          <p:cNvCxnSpPr>
            <a:cxnSpLocks noChangeShapeType="1"/>
            <a:stCxn id="2127" idx="6"/>
            <a:endCxn id="2125" idx="2"/>
          </p:cNvCxnSpPr>
          <p:nvPr/>
        </p:nvCxnSpPr>
        <p:spPr bwMode="auto">
          <a:xfrm rot="16200000" flipV="1">
            <a:off x="5595938" y="1463675"/>
            <a:ext cx="571500" cy="24955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4" name="_s2082"/>
          <p:cNvCxnSpPr>
            <a:cxnSpLocks noChangeShapeType="1"/>
            <a:stCxn id="2126" idx="6"/>
            <a:endCxn id="2125" idx="2"/>
          </p:cNvCxnSpPr>
          <p:nvPr/>
        </p:nvCxnSpPr>
        <p:spPr bwMode="auto">
          <a:xfrm rot="5400000" flipH="1" flipV="1">
            <a:off x="3009900" y="1395413"/>
            <a:ext cx="593725" cy="26543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5" name="_s2078"/>
          <p:cNvSpPr>
            <a:spLocks noChangeArrowheads="1"/>
          </p:cNvSpPr>
          <p:nvPr/>
        </p:nvSpPr>
        <p:spPr bwMode="auto">
          <a:xfrm>
            <a:off x="3635375" y="1557338"/>
            <a:ext cx="1997075" cy="8683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59521" tIns="29761" rIns="59521" bIns="29761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000000"/>
                </a:solidFill>
                <a:latin typeface="Arial" pitchFamily="34" charset="0"/>
              </a:rPr>
              <a:t>MOLISE</a:t>
            </a:r>
          </a:p>
        </p:txBody>
      </p:sp>
      <p:sp>
        <p:nvSpPr>
          <p:cNvPr id="2126" name="_s2079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71550" y="3019425"/>
            <a:ext cx="2016125" cy="83978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CCFF33"/>
              </a:gs>
              <a:gs pos="100000">
                <a:srgbClr val="009900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59521" tIns="29761" rIns="59521" bIns="29761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smtClean="0">
                <a:solidFill>
                  <a:srgbClr val="000000"/>
                </a:solidFill>
                <a:latin typeface="Arial" pitchFamily="34" charset="0"/>
              </a:rPr>
              <a:t>DISTRETTO 2090</a:t>
            </a:r>
          </a:p>
        </p:txBody>
      </p:sp>
      <p:sp>
        <p:nvSpPr>
          <p:cNvPr id="2127" name="_s2081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156325" y="2997200"/>
            <a:ext cx="1944688" cy="839788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00FFFF"/>
              </a:gs>
              <a:gs pos="100000">
                <a:srgbClr val="3399FF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59521" tIns="29761" rIns="59521" bIns="29761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smtClean="0">
                <a:solidFill>
                  <a:srgbClr val="000000"/>
                </a:solidFill>
                <a:latin typeface="Arial" pitchFamily="34" charset="0"/>
              </a:rPr>
              <a:t>ITALY</a:t>
            </a:r>
          </a:p>
        </p:txBody>
      </p:sp>
      <p:cxnSp>
        <p:nvCxnSpPr>
          <p:cNvPr id="2135" name="_s2082"/>
          <p:cNvCxnSpPr>
            <a:cxnSpLocks noChangeShapeType="1"/>
          </p:cNvCxnSpPr>
          <p:nvPr/>
        </p:nvCxnSpPr>
        <p:spPr bwMode="auto">
          <a:xfrm rot="16200000" flipH="1">
            <a:off x="2657475" y="3182938"/>
            <a:ext cx="588963" cy="1944687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8" name="WordArt 90"/>
          <p:cNvSpPr>
            <a:spLocks noChangeArrowheads="1" noChangeShapeType="1" noTextEdit="1"/>
          </p:cNvSpPr>
          <p:nvPr/>
        </p:nvSpPr>
        <p:spPr bwMode="auto">
          <a:xfrm>
            <a:off x="107504" y="1557338"/>
            <a:ext cx="9145016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ShelleyAllegro BT"/>
              </a:rPr>
              <a:t>SALUTO DEL NEO PRESIDENTE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ShelleyAllegro BT"/>
              </a:rPr>
              <a:t>ROTARY CLUB CAMPOBASSO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633817" y="274638"/>
            <a:ext cx="8092280" cy="584775"/>
          </a:xfrm>
          <a:prstGeom prst="rect">
            <a:avLst/>
          </a:prstGeom>
          <a:noFill/>
          <a:ln>
            <a:noFill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smtClean="0">
                <a:solidFill>
                  <a:srgbClr val="FF9900"/>
                </a:solidFill>
                <a:latin typeface="Book Antiqua" charset="0"/>
              </a:rPr>
              <a:t>UN CORDIALE BENVENUTO A TUTTI</a:t>
            </a:r>
            <a:endParaRPr lang="it-IT" sz="2800" b="1" dirty="0">
              <a:solidFill>
                <a:srgbClr val="FF99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0994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4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8" grpId="0" animBg="1"/>
      <p:bldP spid="2132" grpId="0" animBg="1"/>
      <p:bldP spid="2125" grpId="0" animBg="1"/>
      <p:bldP spid="2126" grpId="0" animBg="1"/>
      <p:bldP spid="2127" grpId="0" animBg="1"/>
      <p:bldP spid="2138" grpId="0" animBg="1"/>
      <p:bldP spid="2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>
              <a:ea typeface="+mj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352928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it-IT" altLang="it-IT" b="1" dirty="0" smtClean="0">
              <a:solidFill>
                <a:srgbClr val="66FF33"/>
              </a:solidFill>
              <a:ea typeface="+mn-e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91553" y="3244334"/>
            <a:ext cx="236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MOTTO </a:t>
            </a:r>
            <a:r>
              <a:rPr lang="it-IT" dirty="0" err="1"/>
              <a:t>HUANG.png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3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40768"/>
            <a:ext cx="9143999" cy="4248472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124744"/>
            <a:ext cx="4615571" cy="482720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il Rotary ?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" y="503868"/>
            <a:ext cx="8229600" cy="332844"/>
          </a:xfrm>
        </p:spPr>
        <p:txBody>
          <a:bodyPr>
            <a:noAutofit/>
          </a:bodyPr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il Rotary o che cosa non è il Rotary!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060848"/>
            <a:ext cx="8748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è una associazione politica </a:t>
            </a:r>
            <a:r>
              <a:rPr lang="it-IT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ma…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3"/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Arial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è una associazione caritativa </a:t>
            </a:r>
            <a:r>
              <a:rPr lang="it-IT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ma…</a:t>
            </a:r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endParaRPr lang="it-IT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Arial" pitchFamily="34" charset="0"/>
              <a:buChar char="•"/>
            </a:pP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è una associazione religiosa </a:t>
            </a:r>
            <a:r>
              <a:rPr lang="it-IT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ma…</a:t>
            </a:r>
            <a:r>
              <a:rPr lang="it-IT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4214" y="908720"/>
            <a:ext cx="4615571" cy="482720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" y="50386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International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9024" y="1700808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latin typeface="Arial" pitchFamily="34" charset="0"/>
              </a:rPr>
              <a:t>Obiettivo fondamentale del Rotary è la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promozione della pace e della tolleranza tra i popoli</a:t>
            </a:r>
            <a:r>
              <a:rPr lang="it-IT" sz="4800" dirty="0" smtClean="0">
                <a:solidFill>
                  <a:srgbClr val="002060"/>
                </a:solidFill>
                <a:latin typeface="Arial" pitchFamily="34" charset="0"/>
              </a:rPr>
              <a:t>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" y="50386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scopi del Rotary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060848"/>
            <a:ext cx="8389440" cy="24006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3"/>
            <a:r>
              <a:rPr lang="it-IT" sz="3000" b="1" dirty="0" smtClean="0">
                <a:solidFill>
                  <a:srgbClr val="FF0000"/>
                </a:solidFill>
              </a:rPr>
              <a:t>Formare persone con alti principi morali</a:t>
            </a:r>
          </a:p>
          <a:p>
            <a:pPr lvl="3"/>
            <a:endParaRPr lang="it-IT" sz="3000" dirty="0">
              <a:solidFill>
                <a:srgbClr val="002060"/>
              </a:solidFill>
            </a:endParaRPr>
          </a:p>
          <a:p>
            <a:pPr lvl="3"/>
            <a:r>
              <a:rPr lang="it-IT" sz="3000" b="1" dirty="0" smtClean="0">
                <a:solidFill>
                  <a:schemeClr val="bg1"/>
                </a:solidFill>
              </a:rPr>
              <a:t>Aiutare il prossimo</a:t>
            </a:r>
          </a:p>
          <a:p>
            <a:pPr lvl="3">
              <a:buFont typeface="Wingdings" pitchFamily="2" charset="2"/>
              <a:buChar char="q"/>
            </a:pPr>
            <a:endParaRPr lang="it-IT" sz="3000" dirty="0" smtClean="0">
              <a:solidFill>
                <a:srgbClr val="002060"/>
              </a:solidFill>
            </a:endParaRPr>
          </a:p>
          <a:p>
            <a:pPr lvl="3"/>
            <a:r>
              <a:rPr lang="it-IT" sz="3000" b="1" dirty="0" smtClean="0">
                <a:solidFill>
                  <a:schemeClr val="accent3"/>
                </a:solidFill>
              </a:rPr>
              <a:t>Contribuire al benessere del paese</a:t>
            </a:r>
            <a:endParaRPr lang="it-IT" sz="3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0" y="3178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6000" contrast="-44000"/>
          </a:blip>
          <a:stretch>
            <a:fillRect/>
          </a:stretch>
        </p:blipFill>
        <p:spPr>
          <a:xfrm>
            <a:off x="2696262" y="3789040"/>
            <a:ext cx="3459914" cy="3618556"/>
          </a:xfrm>
        </p:spPr>
      </p:pic>
      <p:sp>
        <p:nvSpPr>
          <p:cNvPr id="7" name="CasellaDiTesto 6"/>
          <p:cNvSpPr txBox="1"/>
          <p:nvPr/>
        </p:nvSpPr>
        <p:spPr>
          <a:xfrm>
            <a:off x="377280" y="1556792"/>
            <a:ext cx="8389440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FF0000"/>
                </a:solidFill>
              </a:rPr>
              <a:t>Ispirarsi a </a:t>
            </a:r>
            <a:r>
              <a:rPr lang="it-IT" sz="3000" b="1" dirty="0" smtClean="0">
                <a:solidFill>
                  <a:srgbClr val="FF0000"/>
                </a:solidFill>
                <a:cs typeface="Times New Roman" pitchFamily="18" charset="0"/>
              </a:rPr>
              <a:t>elevati principi morali nello svolgimento delle attività professionali e di lavoro</a:t>
            </a:r>
          </a:p>
          <a:p>
            <a:r>
              <a:rPr lang="it-IT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it-IT" sz="3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it-IT" sz="3000" b="1" dirty="0" smtClean="0">
                <a:solidFill>
                  <a:schemeClr val="bg1"/>
                </a:solidFill>
                <a:cs typeface="Times New Roman" pitchFamily="18" charset="0"/>
              </a:rPr>
              <a:t>Dare importanza e valore di tutte le attività </a:t>
            </a:r>
          </a:p>
          <a:p>
            <a:endParaRPr lang="it-IT" sz="3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it-IT" sz="3000" b="1" dirty="0" smtClean="0">
                <a:solidFill>
                  <a:srgbClr val="00B050"/>
                </a:solidFill>
                <a:cs typeface="Times New Roman" pitchFamily="18" charset="0"/>
              </a:rPr>
              <a:t>Cogliere l’opportunità di servire la società</a:t>
            </a:r>
            <a:endParaRPr lang="it-IT" sz="3000" b="1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606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it-IT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pplicazione dell'ideale rotariano in ambito</a:t>
            </a:r>
          </a:p>
          <a:p>
            <a:pPr algn="ctr">
              <a:buFontTx/>
              <a:buNone/>
            </a:pPr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Personale Professionale e Sociale</a:t>
            </a:r>
            <a:endParaRPr lang="it-IT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2" cstate="print">
            <a:lum bright="64000" contrast="-59000"/>
          </a:blip>
          <a:stretch>
            <a:fillRect/>
          </a:stretch>
        </p:blipFill>
        <p:spPr>
          <a:xfrm>
            <a:off x="-125760" y="-15754"/>
            <a:ext cx="9395520" cy="7046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71600" y="-99392"/>
            <a:ext cx="7200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/>
            </a:r>
            <a:br>
              <a:rPr lang="it-IT" b="1" dirty="0"/>
            </a:br>
            <a:r>
              <a:rPr lang="it-IT" sz="4000" b="1" dirty="0" smtClean="0"/>
              <a:t>LE DIECI </a:t>
            </a:r>
            <a:r>
              <a:rPr lang="it-IT" sz="4000" b="1" dirty="0"/>
              <a:t>"F" DEL </a:t>
            </a:r>
            <a:r>
              <a:rPr lang="it-IT" sz="4000" b="1" dirty="0" smtClean="0"/>
              <a:t>MOLISANO ROTARIANO</a:t>
            </a:r>
          </a:p>
          <a:p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>1. Fede </a:t>
            </a:r>
            <a:r>
              <a:rPr lang="it-IT" sz="2000" b="1" dirty="0"/>
              <a:t>(religiosità)</a:t>
            </a:r>
            <a:br>
              <a:rPr lang="it-IT" sz="2000" b="1" dirty="0"/>
            </a:br>
            <a:r>
              <a:rPr lang="it-IT" sz="2000" b="1" dirty="0" smtClean="0"/>
              <a:t>2. Forza </a:t>
            </a:r>
            <a:r>
              <a:rPr lang="it-IT" sz="2000" b="1" dirty="0"/>
              <a:t>(fisicità robustezza dagli antenati sanniti, abili lottatori)</a:t>
            </a:r>
            <a:br>
              <a:rPr lang="it-IT" sz="2000" b="1" dirty="0"/>
            </a:br>
            <a:r>
              <a:rPr lang="it-IT" sz="2000" b="1" dirty="0" smtClean="0"/>
              <a:t>3. Famiglia </a:t>
            </a:r>
            <a:r>
              <a:rPr lang="it-IT" sz="2000" b="1" dirty="0"/>
              <a:t>(il centro di gravità del molisano che accetta i consigli degli anziani)</a:t>
            </a:r>
            <a:br>
              <a:rPr lang="it-IT" sz="2000" b="1" dirty="0"/>
            </a:br>
            <a:r>
              <a:rPr lang="it-IT" sz="2000" b="1" dirty="0" smtClean="0"/>
              <a:t>4. Forche </a:t>
            </a:r>
            <a:r>
              <a:rPr lang="it-IT" sz="2000" b="1" dirty="0"/>
              <a:t>Caudine (simbolo della bontà dei molisani che non puniscono il nemico ma preferiscono cessare con lui ogni rapporto)</a:t>
            </a:r>
            <a:br>
              <a:rPr lang="it-IT" sz="2000" b="1" dirty="0"/>
            </a:br>
            <a:r>
              <a:rPr lang="it-IT" sz="2000" b="1" dirty="0" smtClean="0"/>
              <a:t>5. Fantasia </a:t>
            </a:r>
            <a:r>
              <a:rPr lang="it-IT" sz="2000" b="1" dirty="0"/>
              <a:t>(capacità d'ingegnarsi e di staccare dalla quotidianità se è necessario)</a:t>
            </a:r>
            <a:br>
              <a:rPr lang="it-IT" sz="2000" b="1" dirty="0"/>
            </a:br>
            <a:r>
              <a:rPr lang="it-IT" sz="2000" b="1" dirty="0" smtClean="0"/>
              <a:t>6. Fiuto </a:t>
            </a:r>
            <a:r>
              <a:rPr lang="it-IT" sz="2000" b="1" dirty="0"/>
              <a:t>(capacità d'intuizione)</a:t>
            </a:r>
            <a:br>
              <a:rPr lang="it-IT" sz="2000" b="1" dirty="0"/>
            </a:br>
            <a:r>
              <a:rPr lang="it-IT" sz="2000" b="1" dirty="0" smtClean="0"/>
              <a:t>7. Fatica </a:t>
            </a:r>
            <a:r>
              <a:rPr lang="it-IT" sz="2000" b="1" dirty="0"/>
              <a:t>(laboriosità e spirito di abnegazione per raggiungere gli obiettivi)</a:t>
            </a:r>
            <a:br>
              <a:rPr lang="it-IT" sz="2000" b="1" dirty="0"/>
            </a:br>
            <a:r>
              <a:rPr lang="it-IT" sz="2000" b="1" dirty="0"/>
              <a:t>8</a:t>
            </a:r>
            <a:r>
              <a:rPr lang="it-IT" sz="2000" b="1" dirty="0" smtClean="0"/>
              <a:t>. Feste (amore per sagre, spaghettate….)</a:t>
            </a:r>
          </a:p>
          <a:p>
            <a:r>
              <a:rPr lang="it-IT" sz="2000" b="1" dirty="0" smtClean="0"/>
              <a:t>9. Femmina (emancipazione e importanza del ruolo femminile)</a:t>
            </a:r>
          </a:p>
          <a:p>
            <a:r>
              <a:rPr lang="it-IT" sz="2000" b="1" dirty="0" smtClean="0"/>
              <a:t>10. Fierezza e orgoglio (derivanti dalle antiche origini)</a:t>
            </a:r>
            <a:endParaRPr lang="it-IT" sz="2000" dirty="0"/>
          </a:p>
          <a:p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.jpg"/>
          <p:cNvPicPr>
            <a:picLocks noChangeAspect="1"/>
          </p:cNvPicPr>
          <p:nvPr/>
        </p:nvPicPr>
        <p:blipFill>
          <a:blip r:embed="rId3" cstate="print">
            <a:lum bright="64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egnaposto contenuto 3" descr="960-mark-of-excellence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46000" contrast="-44000"/>
          </a:blip>
          <a:stretch>
            <a:fillRect/>
          </a:stretch>
        </p:blipFill>
        <p:spPr>
          <a:xfrm>
            <a:off x="2267744" y="908720"/>
            <a:ext cx="4615571" cy="4827202"/>
          </a:xfrm>
        </p:spPr>
      </p:pic>
      <p:sp>
        <p:nvSpPr>
          <p:cNvPr id="2" name="Rettangolo 1"/>
          <p:cNvSpPr/>
          <p:nvPr/>
        </p:nvSpPr>
        <p:spPr>
          <a:xfrm>
            <a:off x="-36512" y="-27384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u="sng" dirty="0"/>
              <a:t>Consiglio Direttivo </a:t>
            </a:r>
            <a:endParaRPr lang="it-IT" sz="2400" b="1" dirty="0"/>
          </a:p>
          <a:p>
            <a:r>
              <a:rPr lang="it-IT" sz="2400" b="1" dirty="0" err="1"/>
              <a:t>Presid</a:t>
            </a:r>
            <a:r>
              <a:rPr lang="it-IT" sz="2400" b="1" dirty="0"/>
              <a:t>. Uscente: </a:t>
            </a:r>
            <a:r>
              <a:rPr lang="it-IT" sz="2400" i="1" dirty="0"/>
              <a:t>Mimma </a:t>
            </a:r>
            <a:r>
              <a:rPr lang="it-IT" sz="2400" i="1" dirty="0" err="1" smtClean="0"/>
              <a:t>Bollella</a:t>
            </a:r>
            <a:endParaRPr lang="it-IT" sz="2400" i="1" dirty="0" smtClean="0"/>
          </a:p>
          <a:p>
            <a:r>
              <a:rPr lang="it-IT" sz="2400" b="1" dirty="0" smtClean="0"/>
              <a:t> </a:t>
            </a:r>
            <a:endParaRPr lang="it-IT" sz="2400" dirty="0"/>
          </a:p>
          <a:p>
            <a:r>
              <a:rPr lang="it-IT" sz="2400" b="1" dirty="0" err="1"/>
              <a:t>Presid</a:t>
            </a:r>
            <a:r>
              <a:rPr lang="it-IT" sz="2400" b="1" dirty="0"/>
              <a:t>. </a:t>
            </a:r>
            <a:r>
              <a:rPr lang="it-IT" sz="2400" b="1" dirty="0" smtClean="0"/>
              <a:t>Entrante: </a:t>
            </a:r>
            <a:r>
              <a:rPr lang="it-IT" sz="2400" i="1" dirty="0"/>
              <a:t>Maurizio </a:t>
            </a:r>
            <a:r>
              <a:rPr lang="it-IT" sz="2400" i="1" dirty="0" smtClean="0"/>
              <a:t>Gasperi</a:t>
            </a:r>
          </a:p>
          <a:p>
            <a:endParaRPr lang="it-IT" sz="2400" dirty="0"/>
          </a:p>
          <a:p>
            <a:r>
              <a:rPr lang="it-IT" sz="2400" b="1" dirty="0" smtClean="0"/>
              <a:t>Vice-presidente</a:t>
            </a:r>
            <a:r>
              <a:rPr lang="it-IT" sz="2400" b="1" dirty="0"/>
              <a:t>: </a:t>
            </a:r>
            <a:r>
              <a:rPr lang="it-IT" sz="2400" i="1" dirty="0"/>
              <a:t>Giovanni </a:t>
            </a:r>
            <a:r>
              <a:rPr lang="it-IT" sz="2400" i="1" dirty="0" err="1" smtClean="0"/>
              <a:t>Palange</a:t>
            </a:r>
            <a:endParaRPr lang="it-IT" sz="2400" i="1" dirty="0" smtClean="0"/>
          </a:p>
          <a:p>
            <a:endParaRPr lang="it-IT" sz="2400" i="1" dirty="0" smtClean="0"/>
          </a:p>
          <a:p>
            <a:r>
              <a:rPr lang="it-IT" sz="2400" b="1" dirty="0" smtClean="0"/>
              <a:t>Segretario</a:t>
            </a:r>
            <a:r>
              <a:rPr lang="it-IT" sz="2400" b="1" dirty="0"/>
              <a:t>: </a:t>
            </a:r>
            <a:r>
              <a:rPr lang="it-IT" sz="2400" i="1" dirty="0"/>
              <a:t>Eliodoro Giordano</a:t>
            </a:r>
            <a:endParaRPr lang="it-IT" sz="2400" dirty="0"/>
          </a:p>
          <a:p>
            <a:endParaRPr lang="it-IT" sz="2400" b="1" dirty="0" smtClean="0"/>
          </a:p>
          <a:p>
            <a:r>
              <a:rPr lang="it-IT" sz="2400" b="1" dirty="0" smtClean="0"/>
              <a:t>Tesoriere</a:t>
            </a:r>
            <a:r>
              <a:rPr lang="it-IT" sz="2400" b="1" dirty="0"/>
              <a:t>: </a:t>
            </a:r>
            <a:r>
              <a:rPr lang="it-IT" sz="2400" i="1" dirty="0"/>
              <a:t>Romano Sabatelli</a:t>
            </a:r>
            <a:endParaRPr lang="it-IT" sz="2400" dirty="0"/>
          </a:p>
          <a:p>
            <a:endParaRPr lang="it-IT" sz="2400" b="1" dirty="0" smtClean="0"/>
          </a:p>
          <a:p>
            <a:r>
              <a:rPr lang="it-IT" sz="2400" b="1" dirty="0" smtClean="0"/>
              <a:t>Consigliere</a:t>
            </a:r>
            <a:r>
              <a:rPr lang="it-IT" sz="2400" b="1" dirty="0"/>
              <a:t>: </a:t>
            </a:r>
            <a:r>
              <a:rPr lang="it-IT" sz="2400" i="1" dirty="0"/>
              <a:t>Cesare </a:t>
            </a:r>
            <a:r>
              <a:rPr lang="it-IT" sz="2400" i="1" dirty="0" err="1"/>
              <a:t>Bitonti</a:t>
            </a:r>
            <a:endParaRPr lang="it-IT" sz="2400" dirty="0"/>
          </a:p>
          <a:p>
            <a:r>
              <a:rPr lang="it-IT" sz="2400" b="1" dirty="0"/>
              <a:t>Consigliere: </a:t>
            </a:r>
            <a:r>
              <a:rPr lang="it-IT" sz="2400" i="1" dirty="0"/>
              <a:t>Girolamo Cappiello</a:t>
            </a:r>
            <a:endParaRPr lang="it-IT" sz="2400" dirty="0"/>
          </a:p>
          <a:p>
            <a:r>
              <a:rPr lang="it-IT" sz="2400" b="1" dirty="0"/>
              <a:t>Consigliere: </a:t>
            </a:r>
            <a:r>
              <a:rPr lang="it-IT" sz="2400" i="1" dirty="0"/>
              <a:t>Ada </a:t>
            </a:r>
            <a:r>
              <a:rPr lang="it-IT" sz="2400" i="1" dirty="0" err="1"/>
              <a:t>Carcagnì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i="1" dirty="0"/>
              <a:t>Prefetto:</a:t>
            </a:r>
            <a:r>
              <a:rPr lang="it-IT" sz="2400" i="1" dirty="0"/>
              <a:t> Michele Rinaldi</a:t>
            </a:r>
            <a:endParaRPr lang="it-IT" sz="2400" dirty="0"/>
          </a:p>
          <a:p>
            <a:r>
              <a:rPr lang="it-IT" sz="2400" b="1" i="1" dirty="0"/>
              <a:t>Delegato per il </a:t>
            </a:r>
            <a:r>
              <a:rPr lang="it-IT" sz="2400" b="1" i="1" dirty="0" err="1"/>
              <a:t>Rotaract</a:t>
            </a:r>
            <a:r>
              <a:rPr lang="it-IT" sz="2400" b="1" i="1" dirty="0"/>
              <a:t>:</a:t>
            </a:r>
            <a:r>
              <a:rPr lang="it-IT" sz="2400" i="1" dirty="0"/>
              <a:t> Giulio </a:t>
            </a:r>
            <a:r>
              <a:rPr lang="it-IT" sz="2400" i="1" dirty="0" smtClean="0"/>
              <a:t>Giordano</a:t>
            </a:r>
            <a:endParaRPr lang="it-IT" sz="2400" dirty="0"/>
          </a:p>
        </p:txBody>
      </p:sp>
      <p:pic>
        <p:nvPicPr>
          <p:cNvPr id="6" name="Immagine 5" descr="maurizio gaspe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1115616" cy="1400098"/>
          </a:xfrm>
          <a:prstGeom prst="rect">
            <a:avLst/>
          </a:prstGeom>
        </p:spPr>
      </p:pic>
      <p:pic>
        <p:nvPicPr>
          <p:cNvPr id="7" name="Immagine 6" descr="giulio giordan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05872"/>
            <a:ext cx="1536170" cy="11521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79607"/>
            <a:ext cx="970809" cy="12783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56792"/>
            <a:ext cx="1135178" cy="1463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9" y="45859"/>
            <a:ext cx="1116632" cy="163907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93613"/>
            <a:ext cx="1152128" cy="15204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07" y="3989918"/>
            <a:ext cx="1027191" cy="1494299"/>
          </a:xfrm>
          <a:prstGeom prst="rect">
            <a:avLst/>
          </a:prstGeom>
        </p:spPr>
      </p:pic>
      <p:pic>
        <p:nvPicPr>
          <p:cNvPr id="3" name="Immagine 2" descr="ge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20" y="4005064"/>
            <a:ext cx="1065492" cy="1479154"/>
          </a:xfrm>
          <a:prstGeom prst="rect">
            <a:avLst/>
          </a:prstGeom>
        </p:spPr>
      </p:pic>
      <p:pic>
        <p:nvPicPr>
          <p:cNvPr id="9" name="passarelli.JPG" descr="/Volumes/ROTARY/passarelli.JPG"/>
          <p:cNvPicPr>
            <a:picLocks noChangeAspect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61" y="0"/>
            <a:ext cx="891468" cy="1340768"/>
          </a:xfrm>
          <a:prstGeom prst="rect">
            <a:avLst/>
          </a:prstGeom>
        </p:spPr>
      </p:pic>
      <p:pic>
        <p:nvPicPr>
          <p:cNvPr id="16" name="romano.png" descr="/Volumes/ROTARY/romano.png"/>
          <p:cNvPicPr>
            <a:picLocks noChangeAspect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00" y="2276872"/>
            <a:ext cx="1164651" cy="14401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30081"/>
            <a:ext cx="1348724" cy="14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mata sipario">
  <a:themeElements>
    <a:clrScheme name="Chiamata sipario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hiamata sipario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iamata sipario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mata sipario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266</Words>
  <Application>Microsoft Macintosh PowerPoint</Application>
  <PresentationFormat>Presentazione su schermo (4:3)</PresentationFormat>
  <Paragraphs>126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Tema di Office</vt:lpstr>
      <vt:lpstr>Chiamata sipario</vt:lpstr>
      <vt:lpstr>Struttura predefinita</vt:lpstr>
      <vt:lpstr>1_Struttura predefinita</vt:lpstr>
      <vt:lpstr>Presentazione di PowerPoint</vt:lpstr>
      <vt:lpstr>Presentazione di PowerPoint</vt:lpstr>
      <vt:lpstr>Che cos’è il Rotary ?</vt:lpstr>
      <vt:lpstr>Che cos’è il Rotary o che cosa non è il Rotary!</vt:lpstr>
      <vt:lpstr>Rotary International</vt:lpstr>
      <vt:lpstr>Gli scopi del Rotary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 Acquisire, creare, divulgare e promuovere la conoscenza sono alte forme di servizio 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senso del Rotary</dc:title>
  <dc:creator>Ferruccio</dc:creator>
  <cp:lastModifiedBy>Salvatore Passarella</cp:lastModifiedBy>
  <cp:revision>78</cp:revision>
  <dcterms:created xsi:type="dcterms:W3CDTF">2014-04-25T10:22:19Z</dcterms:created>
  <dcterms:modified xsi:type="dcterms:W3CDTF">2014-11-29T16:22:23Z</dcterms:modified>
</cp:coreProperties>
</file>